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1140" r:id="rId4"/>
    <p:sldId id="1151" r:id="rId5"/>
    <p:sldId id="1142" r:id="rId6"/>
    <p:sldId id="1143" r:id="rId7"/>
    <p:sldId id="1144" r:id="rId8"/>
    <p:sldId id="1145" r:id="rId9"/>
    <p:sldId id="1149" r:id="rId10"/>
    <p:sldId id="1146" r:id="rId11"/>
    <p:sldId id="1150" r:id="rId12"/>
  </p:sldIdLst>
  <p:sldSz cx="12190095" cy="6858000"/>
  <p:notesSz cx="6858000" cy="9144000"/>
  <p:custDataLst>
    <p:tags r:id="rId1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writer write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who will build The 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advise people to visit The 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 a future city called The 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the difficulties of building The 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248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Line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的设想、建造位置、规模、分层设计以及人们对它的看法等方面进行了介绍。因此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作者写这篇文章主要是为了介绍名为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Line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的未来城市。故选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0363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主要介绍了沙特阿拉伯正在建造的一座名为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的未来城市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包括它的基本情况、三层设计以及人们对该计划的不同看法。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9956" y="2563135"/>
            <a:ext cx="1498283" cy="3653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985" y="908720"/>
            <a:ext cx="10598441" cy="1345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4646" y="1988840"/>
            <a:ext cx="5293521" cy="2443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 a city built as a line across the desert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run on 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energy and 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renewable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impossible, but it’s becoming a reality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Saudi Arabia is building such a city called The 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starts from the mountains of Northwest Saudi Arabia and pushes its way to the Red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area of just 34 square kilometres, it can be home to 9million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Line is 500 metres tall, 200 metres wide and 170 kilometres long, with two huge mirror walls standing on its both sides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put living experiences and natural environment first, The Line is designed to have three layers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top layer has no roads or cars, keeping over 95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nature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 designed environment makes the best balance of sunshine, trees and other natural sights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middle layer is for services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them are operated by 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Robots and a huge man-made moon make the city a technology paradise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shopping malls to sports areas, wherever you go, you will be amazed at how convenient life can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lowest layer is the most important part which shows how fast the city runs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Line’s high-speed railway powered by electricity makes it possible to travel end to end in 20 minutes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plan started in early 2021 and is expected to finish its first stage in 2030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not everyone shows enough confidence in the plan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Environmentalists argue that mirror walls of The Line will bring danger to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birds may hit onto the glass or even die when they migrate every spring and autumn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Besides, some commentators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评论员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question whether the city will be built successfully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Tarek Qaddumi, the director of the plan, seems sure, “We hope to get faster, better and greener results, with less environmental influence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set a new standard for future city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Line according to the passage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city that will lie under the Red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city that will be built in the shape of a 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city that will have a population of 11 million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city that will have stone walls on the two sides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6126" y="86559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“Imagine a city built as a line across the desert”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 Saudi Arabia is building such a city called The Line.”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,The Line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是一座被建造成线状的城市。故选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special about the top layer of The Line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operated by AI and robots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a high-speed railway for transportation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keeps most of the natural environment untouched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includes shopping malls and sports areas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top layer has no roads or cars, keeping over 95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nature around”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顶层的特点是无车辆、保留大部分自然环境。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描述的是中层功能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描述的是底层的设施。故选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text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 layer is the most important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middle layer is operated by AI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 layer shows how fast the city runs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believes this plan will be successful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4500" y="8970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5948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“However, not everyone shows enough confidence in the plan.”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不是每个人都相信这个计划会成功。故选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3307</Words>
  <Application>WPS 演示</Application>
  <PresentationFormat>自定义</PresentationFormat>
  <Paragraphs>53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2025-09-16T14:44:58Z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C9BFD7CB44AD4493818F3D5726B15DA1_12</vt:lpwstr>
  </property>
</Properties>
</file>